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33" Type="http://schemas.openxmlformats.org/officeDocument/2006/relationships/image" Target="../media/image4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93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Relationship Id="rId31" Type="http://schemas.openxmlformats.org/officeDocument/2006/relationships/image" Target="../media/image101.png"/><Relationship Id="rId32" Type="http://schemas.openxmlformats.org/officeDocument/2006/relationships/image" Target="../media/image102.png"/><Relationship Id="rId33" Type="http://schemas.openxmlformats.org/officeDocument/2006/relationships/image" Target="../media/image103.png"/><Relationship Id="rId34" Type="http://schemas.openxmlformats.org/officeDocument/2006/relationships/image" Target="../media/image104.png"/><Relationship Id="rId35" Type="http://schemas.openxmlformats.org/officeDocument/2006/relationships/image" Target="../media/image105.png"/><Relationship Id="rId36" Type="http://schemas.openxmlformats.org/officeDocument/2006/relationships/image" Target="../media/image106.png"/><Relationship Id="rId37" Type="http://schemas.openxmlformats.org/officeDocument/2006/relationships/image" Target="../media/image107.png"/><Relationship Id="rId38" Type="http://schemas.openxmlformats.org/officeDocument/2006/relationships/image" Target="../media/image108.png"/><Relationship Id="rId39" Type="http://schemas.openxmlformats.org/officeDocument/2006/relationships/image" Target="../media/image109.png"/><Relationship Id="rId40" Type="http://schemas.openxmlformats.org/officeDocument/2006/relationships/image" Target="../media/image110.png"/><Relationship Id="rId41" Type="http://schemas.openxmlformats.org/officeDocument/2006/relationships/image" Target="../media/image1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46.png"/><Relationship Id="rId30" Type="http://schemas.openxmlformats.org/officeDocument/2006/relationships/image" Target="../media/image147.png"/><Relationship Id="rId31" Type="http://schemas.openxmlformats.org/officeDocument/2006/relationships/image" Target="../media/image148.png"/><Relationship Id="rId32" Type="http://schemas.openxmlformats.org/officeDocument/2006/relationships/image" Target="../media/image149.png"/><Relationship Id="rId33" Type="http://schemas.openxmlformats.org/officeDocument/2006/relationships/image" Target="../media/image150.png"/><Relationship Id="rId34" Type="http://schemas.openxmlformats.org/officeDocument/2006/relationships/image" Target="../media/image151.png"/><Relationship Id="rId35" Type="http://schemas.openxmlformats.org/officeDocument/2006/relationships/image" Target="../media/image152.png"/><Relationship Id="rId36" Type="http://schemas.openxmlformats.org/officeDocument/2006/relationships/image" Target="../media/image153.png"/><Relationship Id="rId37" Type="http://schemas.openxmlformats.org/officeDocument/2006/relationships/image" Target="../media/image154.png"/><Relationship Id="rId38" Type="http://schemas.openxmlformats.org/officeDocument/2006/relationships/image" Target="../media/image155.png"/><Relationship Id="rId39" Type="http://schemas.openxmlformats.org/officeDocument/2006/relationships/image" Target="../media/image156.png"/><Relationship Id="rId40" Type="http://schemas.openxmlformats.org/officeDocument/2006/relationships/image" Target="../media/image157.png"/><Relationship Id="rId41" Type="http://schemas.openxmlformats.org/officeDocument/2006/relationships/image" Target="../media/image158.png"/><Relationship Id="rId42" Type="http://schemas.openxmlformats.org/officeDocument/2006/relationships/image" Target="../media/image159.png"/><Relationship Id="rId43" Type="http://schemas.openxmlformats.org/officeDocument/2006/relationships/image" Target="../media/image160.png"/><Relationship Id="rId44" Type="http://schemas.openxmlformats.org/officeDocument/2006/relationships/image" Target="../media/image161.png"/><Relationship Id="rId45" Type="http://schemas.openxmlformats.org/officeDocument/2006/relationships/image" Target="../media/image162.png"/><Relationship Id="rId46" Type="http://schemas.openxmlformats.org/officeDocument/2006/relationships/image" Target="../media/image163.png"/><Relationship Id="rId47" Type="http://schemas.openxmlformats.org/officeDocument/2006/relationships/image" Target="../media/image164.png"/><Relationship Id="rId48" Type="http://schemas.openxmlformats.org/officeDocument/2006/relationships/image" Target="../media/image165.png"/><Relationship Id="rId49" Type="http://schemas.openxmlformats.org/officeDocument/2006/relationships/image" Target="../media/image166.png"/><Relationship Id="rId50" Type="http://schemas.openxmlformats.org/officeDocument/2006/relationships/image" Target="../media/image167.png"/><Relationship Id="rId51" Type="http://schemas.openxmlformats.org/officeDocument/2006/relationships/image" Target="../media/image168.png"/><Relationship Id="rId52" Type="http://schemas.openxmlformats.org/officeDocument/2006/relationships/image" Target="../media/image169.png"/><Relationship Id="rId53" Type="http://schemas.openxmlformats.org/officeDocument/2006/relationships/image" Target="../media/image170.png"/><Relationship Id="rId54" Type="http://schemas.openxmlformats.org/officeDocument/2006/relationships/image" Target="../media/image171.png"/><Relationship Id="rId55" Type="http://schemas.openxmlformats.org/officeDocument/2006/relationships/image" Target="../media/image172.png"/><Relationship Id="rId56" Type="http://schemas.openxmlformats.org/officeDocument/2006/relationships/image" Target="../media/image173.png"/><Relationship Id="rId57" Type="http://schemas.openxmlformats.org/officeDocument/2006/relationships/image" Target="../media/image174.png"/><Relationship Id="rId58" Type="http://schemas.openxmlformats.org/officeDocument/2006/relationships/image" Target="../media/image17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Relationship Id="rId20" Type="http://schemas.openxmlformats.org/officeDocument/2006/relationships/image" Target="../media/image194.png"/><Relationship Id="rId21" Type="http://schemas.openxmlformats.org/officeDocument/2006/relationships/image" Target="../media/image195.png"/><Relationship Id="rId22" Type="http://schemas.openxmlformats.org/officeDocument/2006/relationships/image" Target="../media/image196.png"/><Relationship Id="rId23" Type="http://schemas.openxmlformats.org/officeDocument/2006/relationships/image" Target="../media/image197.png"/><Relationship Id="rId24" Type="http://schemas.openxmlformats.org/officeDocument/2006/relationships/image" Target="../media/image198.png"/><Relationship Id="rId25" Type="http://schemas.openxmlformats.org/officeDocument/2006/relationships/image" Target="../media/image199.png"/><Relationship Id="rId26" Type="http://schemas.openxmlformats.org/officeDocument/2006/relationships/image" Target="../media/image200.png"/><Relationship Id="rId27" Type="http://schemas.openxmlformats.org/officeDocument/2006/relationships/image" Target="../media/image201.png"/><Relationship Id="rId28" Type="http://schemas.openxmlformats.org/officeDocument/2006/relationships/image" Target="../media/image202.png"/><Relationship Id="rId29" Type="http://schemas.openxmlformats.org/officeDocument/2006/relationships/image" Target="../media/image203.png"/><Relationship Id="rId30" Type="http://schemas.openxmlformats.org/officeDocument/2006/relationships/image" Target="../media/image204.png"/><Relationship Id="rId31" Type="http://schemas.openxmlformats.org/officeDocument/2006/relationships/image" Target="../media/image205.png"/><Relationship Id="rId32" Type="http://schemas.openxmlformats.org/officeDocument/2006/relationships/image" Target="../media/image206.png"/><Relationship Id="rId33" Type="http://schemas.openxmlformats.org/officeDocument/2006/relationships/image" Target="../media/image207.png"/><Relationship Id="rId34" Type="http://schemas.openxmlformats.org/officeDocument/2006/relationships/image" Target="../media/image208.png"/><Relationship Id="rId35" Type="http://schemas.openxmlformats.org/officeDocument/2006/relationships/image" Target="../media/image209.png"/><Relationship Id="rId36" Type="http://schemas.openxmlformats.org/officeDocument/2006/relationships/image" Target="../media/image210.png"/><Relationship Id="rId37" Type="http://schemas.openxmlformats.org/officeDocument/2006/relationships/image" Target="../media/image211.png"/><Relationship Id="rId38" Type="http://schemas.openxmlformats.org/officeDocument/2006/relationships/image" Target="../media/image212.png"/><Relationship Id="rId39" Type="http://schemas.openxmlformats.org/officeDocument/2006/relationships/image" Target="../media/image213.png"/><Relationship Id="rId40" Type="http://schemas.openxmlformats.org/officeDocument/2006/relationships/image" Target="../media/image214.png"/><Relationship Id="rId41" Type="http://schemas.openxmlformats.org/officeDocument/2006/relationships/image" Target="../media/image215.png"/><Relationship Id="rId42" Type="http://schemas.openxmlformats.org/officeDocument/2006/relationships/image" Target="../media/image216.png"/><Relationship Id="rId43" Type="http://schemas.openxmlformats.org/officeDocument/2006/relationships/image" Target="../media/image217.png"/><Relationship Id="rId44" Type="http://schemas.openxmlformats.org/officeDocument/2006/relationships/image" Target="../media/image218.png"/><Relationship Id="rId45" Type="http://schemas.openxmlformats.org/officeDocument/2006/relationships/image" Target="../media/image219.png"/><Relationship Id="rId46" Type="http://schemas.openxmlformats.org/officeDocument/2006/relationships/image" Target="../media/image220.png"/><Relationship Id="rId47" Type="http://schemas.openxmlformats.org/officeDocument/2006/relationships/image" Target="../media/image221.png"/><Relationship Id="rId48" Type="http://schemas.openxmlformats.org/officeDocument/2006/relationships/image" Target="../media/image222.png"/><Relationship Id="rId49" Type="http://schemas.openxmlformats.org/officeDocument/2006/relationships/image" Target="../media/image223.png"/><Relationship Id="rId50" Type="http://schemas.openxmlformats.org/officeDocument/2006/relationships/image" Target="../media/image224.png"/><Relationship Id="rId51" Type="http://schemas.openxmlformats.org/officeDocument/2006/relationships/image" Target="../media/image225.png"/><Relationship Id="rId52" Type="http://schemas.openxmlformats.org/officeDocument/2006/relationships/image" Target="../media/image226.png"/><Relationship Id="rId53" Type="http://schemas.openxmlformats.org/officeDocument/2006/relationships/image" Target="../media/image227.png"/><Relationship Id="rId54" Type="http://schemas.openxmlformats.org/officeDocument/2006/relationships/image" Target="../media/image228.png"/><Relationship Id="rId55" Type="http://schemas.openxmlformats.org/officeDocument/2006/relationships/image" Target="../media/image229.png"/><Relationship Id="rId56" Type="http://schemas.openxmlformats.org/officeDocument/2006/relationships/image" Target="../media/image230.png"/><Relationship Id="rId57" Type="http://schemas.openxmlformats.org/officeDocument/2006/relationships/image" Target="../media/image231.png"/><Relationship Id="rId58" Type="http://schemas.openxmlformats.org/officeDocument/2006/relationships/image" Target="../media/image232.png"/><Relationship Id="rId59" Type="http://schemas.openxmlformats.org/officeDocument/2006/relationships/image" Target="../media/image233.png"/><Relationship Id="rId60" Type="http://schemas.openxmlformats.org/officeDocument/2006/relationships/image" Target="../media/image234.png"/><Relationship Id="rId61" Type="http://schemas.openxmlformats.org/officeDocument/2006/relationships/image" Target="../media/image235.png"/><Relationship Id="rId62" Type="http://schemas.openxmlformats.org/officeDocument/2006/relationships/image" Target="../media/image236.png"/><Relationship Id="rId63" Type="http://schemas.openxmlformats.org/officeDocument/2006/relationships/image" Target="../media/image237.png"/><Relationship Id="rId64" Type="http://schemas.openxmlformats.org/officeDocument/2006/relationships/image" Target="../media/image238.png"/><Relationship Id="rId65" Type="http://schemas.openxmlformats.org/officeDocument/2006/relationships/image" Target="../media/image239.png"/><Relationship Id="rId66" Type="http://schemas.openxmlformats.org/officeDocument/2006/relationships/image" Target="../media/image240.png"/><Relationship Id="rId67" Type="http://schemas.openxmlformats.org/officeDocument/2006/relationships/image" Target="../media/image241.png"/><Relationship Id="rId68" Type="http://schemas.openxmlformats.org/officeDocument/2006/relationships/image" Target="../media/image24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A31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918" y="0"/>
            <a:ext cx="16990489" cy="8601701"/>
            <a:chOff x="195918" y="0"/>
            <a:chExt cx="16990489" cy="8601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18" y="0"/>
              <a:ext cx="16990489" cy="8601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23825" y="-1686754"/>
            <a:ext cx="11358140" cy="11264258"/>
            <a:chOff x="-2023825" y="-1686754"/>
            <a:chExt cx="11358140" cy="112642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23825" y="-1686754"/>
              <a:ext cx="11358140" cy="112642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6920" y="3181795"/>
            <a:ext cx="1814194" cy="17272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1650" y="556978"/>
            <a:ext cx="2478749" cy="3818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86254" y="5501661"/>
            <a:ext cx="4787559" cy="3530825"/>
            <a:chOff x="10486254" y="5501661"/>
            <a:chExt cx="4787559" cy="35308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6254" y="5501661"/>
              <a:ext cx="4787559" cy="35308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8302" y="3676482"/>
            <a:ext cx="11948702" cy="14059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6173" y="3250550"/>
            <a:ext cx="7323255" cy="6587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27471" y="8897238"/>
            <a:ext cx="18717615" cy="1702659"/>
            <a:chOff x="-127471" y="8897238"/>
            <a:chExt cx="18717615" cy="17026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27471" y="8897238"/>
              <a:ext cx="18717615" cy="17026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78405" y="9342401"/>
            <a:ext cx="3677253" cy="4851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2126" y="2759908"/>
            <a:ext cx="2893119" cy="2576942"/>
            <a:chOff x="762126" y="2759908"/>
            <a:chExt cx="2893119" cy="25769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126" y="2759908"/>
              <a:ext cx="2893119" cy="2576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A31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18530"/>
            <a:ext cx="18304762" cy="10477501"/>
            <a:chOff x="-19048" y="-118530"/>
            <a:chExt cx="18304762" cy="10477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18530"/>
              <a:ext cx="18304762" cy="10477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439623"/>
            <a:ext cx="18547923" cy="463011"/>
            <a:chOff x="-19048" y="439623"/>
            <a:chExt cx="18547923" cy="463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439623"/>
              <a:ext cx="18547923" cy="4630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736" y="1892478"/>
            <a:ext cx="2709877" cy="99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2917" y="9543611"/>
            <a:ext cx="574493" cy="2606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591" y="648272"/>
            <a:ext cx="717312" cy="2663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32191" y="440653"/>
            <a:ext cx="2162350" cy="2529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7367" y="3166643"/>
            <a:ext cx="7963523" cy="51641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A31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18530"/>
            <a:ext cx="18304762" cy="10477501"/>
            <a:chOff x="-19048" y="-118530"/>
            <a:chExt cx="18304762" cy="10477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18530"/>
              <a:ext cx="18304762" cy="10477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439623"/>
            <a:ext cx="18547923" cy="463011"/>
            <a:chOff x="-19048" y="439623"/>
            <a:chExt cx="18547923" cy="463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439623"/>
              <a:ext cx="18547923" cy="4630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736" y="1892478"/>
            <a:ext cx="8723287" cy="10186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0306" y="7469039"/>
            <a:ext cx="5940330" cy="9576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1896" y="4375687"/>
            <a:ext cx="2632987" cy="3996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2917" y="9543611"/>
            <a:ext cx="574493" cy="2606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591" y="648272"/>
            <a:ext cx="2376350" cy="2868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32191" y="440653"/>
            <a:ext cx="2162350" cy="2529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80665" y="4485107"/>
            <a:ext cx="3326036" cy="1097875"/>
            <a:chOff x="9580665" y="4485107"/>
            <a:chExt cx="3326036" cy="10978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0665" y="4485107"/>
              <a:ext cx="3326036" cy="1097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1658" y="5976990"/>
            <a:ext cx="4379764" cy="1097875"/>
            <a:chOff x="9601658" y="5976990"/>
            <a:chExt cx="4379764" cy="10978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1658" y="5976990"/>
              <a:ext cx="4379764" cy="10978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80665" y="7460983"/>
            <a:ext cx="5650160" cy="1097875"/>
            <a:chOff x="9580665" y="7460983"/>
            <a:chExt cx="5650160" cy="10978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80665" y="7460983"/>
              <a:ext cx="5650160" cy="109787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04232" y="7866972"/>
            <a:ext cx="3274235" cy="389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04232" y="4895961"/>
            <a:ext cx="2131168" cy="3899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04232" y="6369179"/>
            <a:ext cx="3100035" cy="3902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021" y="2855440"/>
            <a:ext cx="1669522" cy="2745765"/>
            <a:chOff x="12587021" y="2855440"/>
            <a:chExt cx="1669522" cy="27457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87021" y="2855440"/>
              <a:ext cx="1669522" cy="2745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59269" y="4347468"/>
            <a:ext cx="1669522" cy="2745765"/>
            <a:chOff x="13659269" y="4347468"/>
            <a:chExt cx="1669522" cy="27457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59269" y="4347468"/>
              <a:ext cx="1669522" cy="2745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16619" y="5813093"/>
            <a:ext cx="1669522" cy="2745765"/>
            <a:chOff x="14916619" y="5813093"/>
            <a:chExt cx="1669522" cy="27457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16619" y="5813093"/>
              <a:ext cx="1669522" cy="274576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91303" y="3457844"/>
            <a:ext cx="1499802" cy="86354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70779" y="3688443"/>
            <a:ext cx="562310" cy="52668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05047" y="4926107"/>
            <a:ext cx="1374345" cy="86303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44263" y="6447426"/>
            <a:ext cx="1406021" cy="85338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442327" y="5147442"/>
            <a:ext cx="541930" cy="54535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765121" y="6679510"/>
            <a:ext cx="562310" cy="5266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389395" y="4977865"/>
            <a:ext cx="1901789" cy="1901789"/>
            <a:chOff x="2389395" y="4977865"/>
            <a:chExt cx="1901789" cy="19017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89395" y="4977865"/>
              <a:ext cx="1901789" cy="190178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173643" y="5359532"/>
            <a:ext cx="2138779" cy="106683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91036" y="5046212"/>
            <a:ext cx="2216787" cy="186515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499384" y="6409711"/>
            <a:ext cx="807574" cy="36664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347892" y="5343098"/>
            <a:ext cx="843556" cy="47785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223233" y="6171756"/>
            <a:ext cx="1437836" cy="22506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027153" y="4375687"/>
            <a:ext cx="2776949" cy="39969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588351" y="6979096"/>
            <a:ext cx="653074" cy="22240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380381" y="6996239"/>
            <a:ext cx="653074" cy="2224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99549" y="3088739"/>
            <a:ext cx="13486260" cy="1551234"/>
            <a:chOff x="3599549" y="3088739"/>
            <a:chExt cx="13486260" cy="1551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9549" y="3088739"/>
              <a:ext cx="13486260" cy="15512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359" y="3088739"/>
            <a:ext cx="2288555" cy="1551234"/>
            <a:chOff x="1362359" y="3088739"/>
            <a:chExt cx="2288555" cy="15512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359" y="3088739"/>
              <a:ext cx="2288555" cy="15512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494332" y="3948816"/>
            <a:ext cx="31426764" cy="6808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1908" y="6635686"/>
            <a:ext cx="1264654" cy="1182635"/>
            <a:chOff x="2321908" y="6635686"/>
            <a:chExt cx="1264654" cy="11826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1908" y="6635686"/>
              <a:ext cx="1264654" cy="11826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62690" y="6588067"/>
            <a:ext cx="1264654" cy="1182635"/>
            <a:chOff x="5462690" y="6588067"/>
            <a:chExt cx="1264654" cy="11826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2690" y="6588067"/>
              <a:ext cx="1264654" cy="1182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86723" y="6588067"/>
            <a:ext cx="1264654" cy="1182635"/>
            <a:chOff x="8586723" y="6588067"/>
            <a:chExt cx="1264654" cy="11826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6723" y="6588067"/>
              <a:ext cx="1264654" cy="1182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38278" y="6588067"/>
            <a:ext cx="1264654" cy="1182635"/>
            <a:chOff x="11738278" y="6588067"/>
            <a:chExt cx="1264654" cy="11826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8278" y="6588067"/>
              <a:ext cx="1264654" cy="11826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62310" y="6588067"/>
            <a:ext cx="1264654" cy="1182635"/>
            <a:chOff x="14862310" y="6588067"/>
            <a:chExt cx="1264654" cy="11826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62310" y="6588067"/>
              <a:ext cx="1264654" cy="11826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684" y="1559375"/>
            <a:ext cx="2792811" cy="10130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5546" y="3724653"/>
            <a:ext cx="1182918" cy="6077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1490" y="3393286"/>
            <a:ext cx="10661073" cy="103235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2830" y="5045715"/>
            <a:ext cx="2706338" cy="5810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03912" y="6951824"/>
            <a:ext cx="550181" cy="550359"/>
            <a:chOff x="2703912" y="6951824"/>
            <a:chExt cx="550181" cy="5503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3912" y="6951824"/>
              <a:ext cx="550181" cy="5503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01713" y="6904205"/>
            <a:ext cx="550181" cy="550359"/>
            <a:chOff x="12101713" y="6904205"/>
            <a:chExt cx="550181" cy="5503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01713" y="6904205"/>
              <a:ext cx="550181" cy="5503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19838" y="6904294"/>
            <a:ext cx="550359" cy="550181"/>
            <a:chOff x="5819838" y="6904294"/>
            <a:chExt cx="550359" cy="5501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19838" y="6904294"/>
              <a:ext cx="550359" cy="5501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40276" y="6904205"/>
            <a:ext cx="550181" cy="550359"/>
            <a:chOff x="15240276" y="6904205"/>
            <a:chExt cx="550181" cy="5503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40276" y="6904205"/>
              <a:ext cx="550181" cy="5503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43870" y="6904294"/>
            <a:ext cx="550359" cy="550181"/>
            <a:chOff x="8943870" y="6904294"/>
            <a:chExt cx="550359" cy="5501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43870" y="6904294"/>
              <a:ext cx="550359" cy="55018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94759" y="3394449"/>
            <a:ext cx="1235558" cy="4721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062953" y="9543620"/>
            <a:ext cx="573579" cy="26063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19048" y="387883"/>
            <a:ext cx="18547923" cy="463011"/>
            <a:chOff x="-19048" y="387883"/>
            <a:chExt cx="18547923" cy="4630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19048" y="387883"/>
              <a:ext cx="18547923" cy="46301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1587" y="648272"/>
            <a:ext cx="1319598" cy="30284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832201" y="440653"/>
            <a:ext cx="3014750" cy="2776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A31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51174" y="-1241237"/>
            <a:ext cx="26383847" cy="12580082"/>
            <a:chOff x="-3851174" y="-1241237"/>
            <a:chExt cx="26383847" cy="125800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51174" y="-1241237"/>
              <a:ext cx="26383847" cy="125800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88952" y="3202800"/>
            <a:ext cx="13645968" cy="6506534"/>
            <a:chOff x="4988952" y="3202800"/>
            <a:chExt cx="13645968" cy="6506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8952" y="3202800"/>
              <a:ext cx="13645968" cy="6506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4409" y="3207239"/>
            <a:ext cx="4757523" cy="5837205"/>
            <a:chOff x="1304409" y="3207239"/>
            <a:chExt cx="4757523" cy="58372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409" y="3207239"/>
              <a:ext cx="4757523" cy="58372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8954" y="1709716"/>
            <a:ext cx="4588592" cy="9094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8" y="6049508"/>
            <a:ext cx="3778213" cy="2429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10962" y="6959305"/>
            <a:ext cx="2217896" cy="380952"/>
            <a:chOff x="3910962" y="6959305"/>
            <a:chExt cx="2217896" cy="3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910962" y="6959305"/>
              <a:ext cx="2217896" cy="3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04540" y="5194656"/>
            <a:ext cx="830740" cy="749302"/>
            <a:chOff x="4604540" y="5194656"/>
            <a:chExt cx="830740" cy="7493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604540" y="5194656"/>
              <a:ext cx="830740" cy="74930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9011" y="3534820"/>
            <a:ext cx="3746891" cy="72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427929" y="4809982"/>
            <a:ext cx="2479051" cy="2479051"/>
            <a:chOff x="14427929" y="4809982"/>
            <a:chExt cx="2479051" cy="2479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27929" y="4809982"/>
              <a:ext cx="2479051" cy="24790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14441" y="5186935"/>
            <a:ext cx="1916764" cy="12017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65995" y="9565704"/>
            <a:ext cx="285283" cy="26063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24888" y="4720111"/>
            <a:ext cx="1010081" cy="50319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55525" y="7705683"/>
            <a:ext cx="384711" cy="2490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37895" y="7531872"/>
            <a:ext cx="270807" cy="2490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06680" y="7342586"/>
            <a:ext cx="270807" cy="24905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56416" y="7144339"/>
            <a:ext cx="270807" cy="2490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10915" y="6942406"/>
            <a:ext cx="430331" cy="2490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536170" y="4921702"/>
            <a:ext cx="2262569" cy="2262569"/>
            <a:chOff x="14536170" y="4921702"/>
            <a:chExt cx="2262569" cy="22625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36170" y="4921702"/>
              <a:ext cx="2262569" cy="22625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09054" y="5255468"/>
            <a:ext cx="220892" cy="220892"/>
            <a:chOff x="11809054" y="5255468"/>
            <a:chExt cx="220892" cy="2208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09054" y="5255468"/>
              <a:ext cx="220892" cy="2208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09054" y="5673684"/>
            <a:ext cx="220892" cy="220892"/>
            <a:chOff x="11809054" y="5673684"/>
            <a:chExt cx="220892" cy="2208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09054" y="5673684"/>
              <a:ext cx="220892" cy="2208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09054" y="6091899"/>
            <a:ext cx="220892" cy="220892"/>
            <a:chOff x="11809054" y="6091899"/>
            <a:chExt cx="220892" cy="2208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09054" y="6091899"/>
              <a:ext cx="220892" cy="2208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9048" y="387883"/>
            <a:ext cx="18547923" cy="463011"/>
            <a:chOff x="-19048" y="387883"/>
            <a:chExt cx="18547923" cy="46301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19048" y="387883"/>
              <a:ext cx="18547923" cy="46301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1587" y="648272"/>
            <a:ext cx="1319598" cy="30284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832201" y="440653"/>
            <a:ext cx="3014750" cy="2776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06036" y="6026137"/>
            <a:ext cx="3163570" cy="681971"/>
            <a:chOff x="1606036" y="6026137"/>
            <a:chExt cx="3163570" cy="6819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2220000">
              <a:off x="1606036" y="6026137"/>
              <a:ext cx="3163570" cy="68197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157080" y="5415533"/>
            <a:ext cx="1479826" cy="3453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903332" y="5346480"/>
            <a:ext cx="2479051" cy="2479051"/>
            <a:chOff x="7903332" y="5346480"/>
            <a:chExt cx="2479051" cy="247905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03332" y="5346480"/>
              <a:ext cx="2479051" cy="24790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11573" y="5458201"/>
            <a:ext cx="2262569" cy="2262569"/>
            <a:chOff x="8011573" y="5458201"/>
            <a:chExt cx="2262569" cy="226256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011573" y="5458201"/>
              <a:ext cx="2262569" cy="22625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44460" y="4687734"/>
            <a:ext cx="1898272" cy="1898272"/>
            <a:chOff x="9744460" y="4687734"/>
            <a:chExt cx="1898272" cy="189827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44460" y="4687734"/>
              <a:ext cx="1898272" cy="189827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860262" y="4803536"/>
            <a:ext cx="1666667" cy="1666667"/>
            <a:chOff x="9860262" y="4803536"/>
            <a:chExt cx="1666667" cy="166666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26929" y="4072767"/>
              <a:ext cx="3333333" cy="333333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860262" y="4803536"/>
              <a:ext cx="1666667" cy="166666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202578" y="6240645"/>
            <a:ext cx="1742497" cy="108033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688956" y="5876455"/>
            <a:ext cx="874113" cy="58998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652331" y="6404760"/>
            <a:ext cx="962005" cy="57143"/>
            <a:chOff x="8652331" y="6404760"/>
            <a:chExt cx="962005" cy="5714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652331" y="6404760"/>
              <a:ext cx="962005" cy="5714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732712" y="5344559"/>
            <a:ext cx="1742497" cy="108033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041513" y="5054515"/>
            <a:ext cx="1265891" cy="49456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212593" y="5508678"/>
            <a:ext cx="962005" cy="57143"/>
            <a:chOff x="10212593" y="5508678"/>
            <a:chExt cx="962005" cy="5714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212593" y="5508678"/>
              <a:ext cx="962005" cy="57143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768331" y="5737559"/>
            <a:ext cx="1742497" cy="1080335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5235665" y="5373369"/>
            <a:ext cx="874208" cy="57972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199013" y="5901678"/>
            <a:ext cx="962005" cy="57143"/>
            <a:chOff x="15199013" y="5901678"/>
            <a:chExt cx="962005" cy="5714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199013" y="5901678"/>
              <a:ext cx="962005" cy="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A31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6755" y="-320095"/>
            <a:ext cx="18854772" cy="10605810"/>
            <a:chOff x="-366755" y="-320095"/>
            <a:chExt cx="18854772" cy="10605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6755" y="-320095"/>
              <a:ext cx="18854772" cy="10605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585034" y="103913"/>
            <a:ext cx="31484533" cy="123399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684" y="1669258"/>
            <a:ext cx="6164840" cy="9099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2953" y="9543620"/>
            <a:ext cx="573883" cy="260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387883"/>
            <a:ext cx="18547923" cy="463011"/>
            <a:chOff x="-19048" y="387883"/>
            <a:chExt cx="18547923" cy="4630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387883"/>
              <a:ext cx="18547923" cy="4630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587" y="648272"/>
            <a:ext cx="1319598" cy="3028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32201" y="440653"/>
            <a:ext cx="3014750" cy="2776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98363" y="4159756"/>
            <a:ext cx="4050778" cy="4965260"/>
            <a:chOff x="4698363" y="4159756"/>
            <a:chExt cx="4050778" cy="4965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8363" y="4159756"/>
              <a:ext cx="4050778" cy="49652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8363" y="3263756"/>
            <a:ext cx="4050778" cy="915048"/>
            <a:chOff x="4698363" y="3263756"/>
            <a:chExt cx="4050778" cy="915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8363" y="3263756"/>
              <a:ext cx="4050778" cy="915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8177" y="4159756"/>
            <a:ext cx="4050778" cy="4965260"/>
            <a:chOff x="8988177" y="4159756"/>
            <a:chExt cx="4050778" cy="4965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8177" y="4159756"/>
              <a:ext cx="4050778" cy="49652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8177" y="3263756"/>
            <a:ext cx="4050778" cy="915048"/>
            <a:chOff x="8988177" y="3263756"/>
            <a:chExt cx="4050778" cy="9150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8177" y="3263756"/>
              <a:ext cx="4050778" cy="9150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33023" y="4172454"/>
            <a:ext cx="4050778" cy="4952561"/>
            <a:chOff x="13233023" y="4172454"/>
            <a:chExt cx="4050778" cy="49525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33023" y="4172454"/>
              <a:ext cx="4050778" cy="49525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33023" y="3263756"/>
            <a:ext cx="4050778" cy="915048"/>
            <a:chOff x="13233023" y="3263756"/>
            <a:chExt cx="4050778" cy="9150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33023" y="3263756"/>
              <a:ext cx="4050778" cy="915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4596" y="5101221"/>
            <a:ext cx="3633064" cy="974959"/>
            <a:chOff x="4904596" y="5101221"/>
            <a:chExt cx="3633064" cy="9749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4596" y="5101221"/>
              <a:ext cx="3633064" cy="9749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04596" y="6254512"/>
            <a:ext cx="3633064" cy="974959"/>
            <a:chOff x="4904596" y="6254512"/>
            <a:chExt cx="3633064" cy="9749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4596" y="6254512"/>
              <a:ext cx="3633064" cy="97495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2407" y="1821865"/>
            <a:ext cx="4240573" cy="9124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20120" y="3523566"/>
            <a:ext cx="702234" cy="5393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09678" y="7902958"/>
            <a:ext cx="2960397" cy="7539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2865" y="3282803"/>
            <a:ext cx="3267672" cy="5842212"/>
            <a:chOff x="1182865" y="3282803"/>
            <a:chExt cx="3267672" cy="58422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2865" y="3282803"/>
              <a:ext cx="3267672" cy="58422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09400" y="5435372"/>
            <a:ext cx="805082" cy="3897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92817" y="5435372"/>
            <a:ext cx="591330" cy="3812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07229" y="6401041"/>
            <a:ext cx="1268670" cy="7021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43255" y="6429715"/>
            <a:ext cx="1066701" cy="6816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986081" y="7965814"/>
            <a:ext cx="273145" cy="273145"/>
            <a:chOff x="4986081" y="7965814"/>
            <a:chExt cx="273145" cy="2731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6081" y="7965814"/>
              <a:ext cx="273145" cy="2731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89320" y="8324544"/>
            <a:ext cx="273145" cy="273145"/>
            <a:chOff x="4989320" y="8324544"/>
            <a:chExt cx="273145" cy="2731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89320" y="8324544"/>
              <a:ext cx="273145" cy="27314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15620" y="5257273"/>
            <a:ext cx="1862394" cy="72862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16888" y="7904230"/>
            <a:ext cx="3022787" cy="7539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294002" y="7938513"/>
            <a:ext cx="273145" cy="273145"/>
            <a:chOff x="9294002" y="7938513"/>
            <a:chExt cx="273145" cy="2731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94002" y="7938513"/>
              <a:ext cx="273145" cy="2731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97241" y="8324544"/>
            <a:ext cx="273145" cy="273145"/>
            <a:chOff x="9297241" y="8324544"/>
            <a:chExt cx="273145" cy="2731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97241" y="8324544"/>
              <a:ext cx="273145" cy="27314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73601" y="4414824"/>
            <a:ext cx="2507595" cy="153734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90560" y="3220901"/>
            <a:ext cx="1196048" cy="125992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26088" y="3494614"/>
            <a:ext cx="702234" cy="53935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896510" y="3191945"/>
            <a:ext cx="1196039" cy="125992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70934" y="3542614"/>
            <a:ext cx="694386" cy="53255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141367" y="3272136"/>
            <a:ext cx="1177915" cy="95903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00267" y="3506039"/>
            <a:ext cx="760721" cy="30296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00267" y="8395545"/>
            <a:ext cx="1337493" cy="30314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15175" y="7625441"/>
            <a:ext cx="3633064" cy="28189"/>
            <a:chOff x="4915175" y="7625441"/>
            <a:chExt cx="3633064" cy="2818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15175" y="7625441"/>
              <a:ext cx="3633064" cy="2818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167594" y="4417144"/>
            <a:ext cx="2431605" cy="49687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220102" y="5101221"/>
            <a:ext cx="3633064" cy="974959"/>
            <a:chOff x="9220102" y="5101221"/>
            <a:chExt cx="3633064" cy="97495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20102" y="5101221"/>
              <a:ext cx="3633064" cy="9749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220102" y="6254512"/>
            <a:ext cx="3633064" cy="974959"/>
            <a:chOff x="9220102" y="6254512"/>
            <a:chExt cx="3633064" cy="97495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20102" y="6254512"/>
              <a:ext cx="3633064" cy="97495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458240" y="5435372"/>
            <a:ext cx="805082" cy="38974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665466" y="5435372"/>
            <a:ext cx="591330" cy="38129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303688" y="6401041"/>
            <a:ext cx="1268670" cy="70210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192095" y="6429715"/>
            <a:ext cx="1066701" cy="681692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993031" y="5257273"/>
            <a:ext cx="1977917" cy="72862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164014" y="7610537"/>
            <a:ext cx="3633064" cy="28189"/>
            <a:chOff x="9164014" y="7610537"/>
            <a:chExt cx="3633064" cy="2818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164014" y="7610537"/>
              <a:ext cx="3633064" cy="28189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9416430" y="4417144"/>
            <a:ext cx="2983415" cy="49688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905333" y="7868210"/>
            <a:ext cx="3022787" cy="75393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582447" y="7921541"/>
            <a:ext cx="273145" cy="273145"/>
            <a:chOff x="13582447" y="7921541"/>
            <a:chExt cx="273145" cy="27314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582447" y="7921541"/>
              <a:ext cx="273145" cy="2731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585686" y="8324544"/>
            <a:ext cx="273145" cy="273145"/>
            <a:chOff x="13585686" y="8324544"/>
            <a:chExt cx="273145" cy="27314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585686" y="8324544"/>
              <a:ext cx="273145" cy="2731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441880" y="5101221"/>
            <a:ext cx="3633064" cy="974959"/>
            <a:chOff x="13441880" y="5101221"/>
            <a:chExt cx="3633064" cy="97495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441880" y="5101221"/>
              <a:ext cx="3633064" cy="97495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441880" y="6254512"/>
            <a:ext cx="3633064" cy="974959"/>
            <a:chOff x="13441880" y="6254512"/>
            <a:chExt cx="3633064" cy="97495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441880" y="6254512"/>
              <a:ext cx="3633064" cy="97495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746684" y="5435372"/>
            <a:ext cx="805082" cy="38974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5925339" y="5435372"/>
            <a:ext cx="591330" cy="381292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4582608" y="6401041"/>
            <a:ext cx="1268670" cy="70210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480540" y="6429715"/>
            <a:ext cx="1066692" cy="681692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4271952" y="5257273"/>
            <a:ext cx="1977917" cy="72862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3452459" y="7574517"/>
            <a:ext cx="3633064" cy="28189"/>
            <a:chOff x="13452459" y="7574517"/>
            <a:chExt cx="3633064" cy="2818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452459" y="7574517"/>
              <a:ext cx="3633064" cy="28189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3704858" y="4417144"/>
            <a:ext cx="2476748" cy="496881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7062953" y="9543620"/>
            <a:ext cx="575407" cy="26063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-19048" y="387883"/>
            <a:ext cx="18547923" cy="463011"/>
            <a:chOff x="-19048" y="387883"/>
            <a:chExt cx="18547923" cy="46301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-19048" y="387883"/>
              <a:ext cx="18547923" cy="463011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021587" y="648272"/>
            <a:ext cx="1319598" cy="302845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4832201" y="440653"/>
            <a:ext cx="3014750" cy="2776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A31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1509" y="-130955"/>
            <a:ext cx="21347125" cy="11394028"/>
            <a:chOff x="-131509" y="-130955"/>
            <a:chExt cx="21347125" cy="11394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1509" y="-130955"/>
              <a:ext cx="21347125" cy="11394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4995" y="2128679"/>
            <a:ext cx="4485229" cy="8229779"/>
            <a:chOff x="7094995" y="2128679"/>
            <a:chExt cx="4485229" cy="8229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995" y="2128679"/>
              <a:ext cx="4485229" cy="8229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631" y="1433443"/>
            <a:ext cx="6625507" cy="9124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3030" y="4025998"/>
            <a:ext cx="1973815" cy="7857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46858" y="4025998"/>
            <a:ext cx="2432082" cy="11413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93030" y="7832104"/>
            <a:ext cx="2290215" cy="7883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46858" y="7799172"/>
            <a:ext cx="2343815" cy="7885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7513" y="5686764"/>
            <a:ext cx="3155031" cy="3040543"/>
            <a:chOff x="7617513" y="5686764"/>
            <a:chExt cx="3155031" cy="30405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513" y="5686764"/>
              <a:ext cx="3155031" cy="30405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5586" y="3100582"/>
            <a:ext cx="3155031" cy="2761305"/>
            <a:chOff x="7595586" y="3100582"/>
            <a:chExt cx="3155031" cy="27613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5586" y="3100582"/>
              <a:ext cx="3155031" cy="27613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23497" y="3657650"/>
            <a:ext cx="2182175" cy="4400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25891" y="4828516"/>
            <a:ext cx="2827205" cy="3148098"/>
            <a:chOff x="7725891" y="4828516"/>
            <a:chExt cx="2827205" cy="31480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2289" y="3254467"/>
              <a:ext cx="5654409" cy="629619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25891" y="4828516"/>
              <a:ext cx="2827205" cy="31480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85747" y="4603464"/>
            <a:ext cx="380665" cy="85808"/>
            <a:chOff x="10085747" y="4603464"/>
            <a:chExt cx="380665" cy="858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380604" y="4603464"/>
              <a:ext cx="85808" cy="85808"/>
              <a:chOff x="10380604" y="4603464"/>
              <a:chExt cx="85808" cy="8580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6200000">
                <a:off x="10380604" y="4603464"/>
                <a:ext cx="85808" cy="858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233176" y="4603464"/>
              <a:ext cx="85808" cy="85808"/>
              <a:chOff x="10233176" y="4603464"/>
              <a:chExt cx="85808" cy="8580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6200000">
                <a:off x="10233176" y="4603464"/>
                <a:ext cx="85808" cy="858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085747" y="4603464"/>
              <a:ext cx="85808" cy="85808"/>
              <a:chOff x="10085747" y="4603464"/>
              <a:chExt cx="85808" cy="8580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6200000">
                <a:off x="10085747" y="4603464"/>
                <a:ext cx="85808" cy="8580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55766" y="3067429"/>
            <a:ext cx="586823" cy="30416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55766" y="3123341"/>
            <a:ext cx="586823" cy="3041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55766" y="3171030"/>
            <a:ext cx="586823" cy="30416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89320" y="4948879"/>
            <a:ext cx="336762" cy="2467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543910" y="7544026"/>
            <a:ext cx="1216056" cy="311869"/>
            <a:chOff x="8543910" y="7544026"/>
            <a:chExt cx="1216056" cy="3118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43910" y="7544026"/>
              <a:ext cx="1216056" cy="31186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47586" y="7550464"/>
            <a:ext cx="717826" cy="30383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61268" y="4114658"/>
            <a:ext cx="1664112" cy="2582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617513" y="8217383"/>
            <a:ext cx="3155031" cy="524652"/>
            <a:chOff x="7617513" y="8217383"/>
            <a:chExt cx="3155031" cy="5246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17513" y="8217383"/>
              <a:ext cx="3155031" cy="52465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38718" y="8348386"/>
            <a:ext cx="333282" cy="25289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22847" y="8348386"/>
            <a:ext cx="1668653" cy="2527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99624" y="8430101"/>
            <a:ext cx="107823" cy="92727"/>
            <a:chOff x="9899624" y="8430101"/>
            <a:chExt cx="107823" cy="9272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9899624" y="8430101"/>
              <a:ext cx="107823" cy="927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95835" y="3180946"/>
            <a:ext cx="508359" cy="504429"/>
            <a:chOff x="4195835" y="3180946"/>
            <a:chExt cx="508359" cy="5044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95835" y="3180946"/>
              <a:ext cx="508359" cy="504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91708" y="6946495"/>
            <a:ext cx="521081" cy="521081"/>
            <a:chOff x="13691708" y="6946495"/>
            <a:chExt cx="521081" cy="52108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91708" y="6946495"/>
              <a:ext cx="521081" cy="5210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67108" y="7003638"/>
            <a:ext cx="552649" cy="552700"/>
            <a:chOff x="4167108" y="7003638"/>
            <a:chExt cx="552649" cy="55270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67108" y="7003638"/>
              <a:ext cx="552649" cy="55270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131175" y="8817775"/>
            <a:ext cx="4448571" cy="8162515"/>
            <a:chOff x="7131175" y="8817775"/>
            <a:chExt cx="4448571" cy="816251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1175" y="8817775"/>
              <a:ext cx="4448571" cy="816251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061644" y="3813720"/>
            <a:ext cx="1509798" cy="162699"/>
            <a:chOff x="11061644" y="3813720"/>
            <a:chExt cx="1509798" cy="16269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061644" y="3813720"/>
              <a:ext cx="1509798" cy="1626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709783" y="3805772"/>
            <a:ext cx="1509798" cy="162699"/>
            <a:chOff x="5709783" y="3805772"/>
            <a:chExt cx="1509798" cy="16269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09783" y="3805772"/>
              <a:ext cx="1509798" cy="16269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080692" y="7158381"/>
            <a:ext cx="1509798" cy="162699"/>
            <a:chOff x="11080692" y="7158381"/>
            <a:chExt cx="1509798" cy="16269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080692" y="7158381"/>
              <a:ext cx="1509798" cy="16269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709783" y="7150433"/>
            <a:ext cx="1509798" cy="162699"/>
            <a:chOff x="5709783" y="7150433"/>
            <a:chExt cx="1509798" cy="16269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09783" y="7150433"/>
              <a:ext cx="1509798" cy="162699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812772" y="4948879"/>
            <a:ext cx="334248" cy="24828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623508" y="4948879"/>
            <a:ext cx="334105" cy="24842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931598" y="4996813"/>
            <a:ext cx="135524" cy="139030"/>
            <a:chOff x="7931598" y="4996813"/>
            <a:chExt cx="135524" cy="13903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931598" y="4996813"/>
              <a:ext cx="135524" cy="13903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647963" y="4996423"/>
            <a:ext cx="139811" cy="139811"/>
            <a:chOff x="8647963" y="4996423"/>
            <a:chExt cx="139811" cy="13981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647963" y="4996423"/>
              <a:ext cx="139811" cy="13981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415601" y="4996423"/>
            <a:ext cx="139811" cy="139811"/>
            <a:chOff x="9415601" y="4996423"/>
            <a:chExt cx="139811" cy="13981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415601" y="4996423"/>
              <a:ext cx="139811" cy="13981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901857" y="6324463"/>
            <a:ext cx="1739599" cy="146321"/>
            <a:chOff x="7901857" y="6324463"/>
            <a:chExt cx="1739599" cy="14632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901857" y="6324463"/>
              <a:ext cx="1739599" cy="1463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898191" y="6477085"/>
            <a:ext cx="574281" cy="291848"/>
            <a:chOff x="7898191" y="6477085"/>
            <a:chExt cx="574281" cy="29184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98191" y="6477085"/>
              <a:ext cx="574281" cy="29184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934039" y="6860361"/>
            <a:ext cx="1739599" cy="525162"/>
            <a:chOff x="7934039" y="6860361"/>
            <a:chExt cx="1739599" cy="52516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34039" y="6860361"/>
              <a:ext cx="1739599" cy="52516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734149" y="6071078"/>
            <a:ext cx="639322" cy="344981"/>
            <a:chOff x="9734149" y="6071078"/>
            <a:chExt cx="639322" cy="34498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734149" y="6071078"/>
              <a:ext cx="639322" cy="34498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32600" y="5442480"/>
            <a:ext cx="2481004" cy="488567"/>
            <a:chOff x="7932600" y="5442480"/>
            <a:chExt cx="2481004" cy="488567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932600" y="5442480"/>
              <a:ext cx="2481004" cy="48856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734149" y="7023853"/>
            <a:ext cx="639322" cy="344981"/>
            <a:chOff x="9734149" y="7023853"/>
            <a:chExt cx="639322" cy="34498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734149" y="7023853"/>
              <a:ext cx="639322" cy="344981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072506" y="5567191"/>
            <a:ext cx="332884" cy="247293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113825" y="6123569"/>
            <a:ext cx="494322" cy="247579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7962074" y="6512267"/>
            <a:ext cx="381732" cy="247141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8483973" y="6965544"/>
            <a:ext cx="909320" cy="422653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9401967" y="7063042"/>
            <a:ext cx="209522" cy="225074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0168257" y="5640827"/>
            <a:ext cx="107823" cy="92727"/>
            <a:chOff x="10168257" y="5640827"/>
            <a:chExt cx="107823" cy="92727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10800000">
              <a:off x="10168257" y="5640827"/>
              <a:ext cx="107823" cy="9272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130839" y="5108404"/>
            <a:ext cx="297478" cy="297478"/>
            <a:chOff x="10130839" y="5108404"/>
            <a:chExt cx="297478" cy="29747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130839" y="5108404"/>
              <a:ext cx="297478" cy="29747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672628" y="3313323"/>
            <a:ext cx="559240" cy="482345"/>
            <a:chOff x="13672628" y="3313323"/>
            <a:chExt cx="559240" cy="482345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672628" y="3313323"/>
              <a:ext cx="559240" cy="48234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760315" y="4400387"/>
            <a:ext cx="2706097" cy="9524"/>
            <a:chOff x="7760315" y="4400387"/>
            <a:chExt cx="2706097" cy="9524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760315" y="4400387"/>
              <a:ext cx="2706097" cy="9524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8581460" y="4097420"/>
            <a:ext cx="575891" cy="441262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2940589" y="4056000"/>
            <a:ext cx="373104" cy="373104"/>
            <a:chOff x="2940589" y="4056000"/>
            <a:chExt cx="373104" cy="373104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940589" y="4056000"/>
              <a:ext cx="373104" cy="373104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2999866" y="4017232"/>
            <a:ext cx="278891" cy="489967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2358702" y="4105456"/>
            <a:ext cx="373104" cy="373104"/>
            <a:chOff x="12358702" y="4105456"/>
            <a:chExt cx="373104" cy="373104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358702" y="4105456"/>
              <a:ext cx="373104" cy="373104"/>
            </a:xfrm>
            <a:prstGeom prst="rect">
              <a:avLst/>
            </a:prstGeom>
          </p:spPr>
        </p:pic>
      </p:grpSp>
      <p:pic>
        <p:nvPicPr>
          <p:cNvPr id="130" name="Object 129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2398954" y="4066687"/>
            <a:ext cx="358900" cy="489967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2958002" y="7855895"/>
            <a:ext cx="373104" cy="373104"/>
            <a:chOff x="2958002" y="7855895"/>
            <a:chExt cx="373104" cy="373104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958002" y="7855895"/>
              <a:ext cx="373104" cy="373104"/>
            </a:xfrm>
            <a:prstGeom prst="rect">
              <a:avLst/>
            </a:prstGeom>
          </p:spPr>
        </p:pic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2998254" y="7817125"/>
            <a:ext cx="360357" cy="495814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2384890" y="7818114"/>
            <a:ext cx="373104" cy="373104"/>
            <a:chOff x="12384890" y="7818114"/>
            <a:chExt cx="373104" cy="373104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2384890" y="7818114"/>
              <a:ext cx="373104" cy="373104"/>
            </a:xfrm>
            <a:prstGeom prst="rect">
              <a:avLst/>
            </a:prstGeom>
          </p:spPr>
        </p:pic>
      </p:grpSp>
      <p:pic>
        <p:nvPicPr>
          <p:cNvPr id="138" name="Object 137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2425144" y="7779344"/>
            <a:ext cx="370586" cy="489967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7062953" y="9543620"/>
            <a:ext cx="575026" cy="257464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-19048" y="387883"/>
            <a:ext cx="18547923" cy="463011"/>
            <a:chOff x="-19048" y="387883"/>
            <a:chExt cx="18547923" cy="463011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-19048" y="387883"/>
              <a:ext cx="18547923" cy="463011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021587" y="648272"/>
            <a:ext cx="1319731" cy="302845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4832201" y="440653"/>
            <a:ext cx="3014703" cy="2776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A31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36723" y="6237427"/>
            <a:ext cx="2175165" cy="503107"/>
            <a:chOff x="14936723" y="6237427"/>
            <a:chExt cx="2175165" cy="503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6723" y="6237427"/>
              <a:ext cx="2175165" cy="503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9631" y="2711440"/>
            <a:ext cx="8815506" cy="9512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8619" y="8877200"/>
            <a:ext cx="18684857" cy="2042426"/>
            <a:chOff x="-218619" y="8877200"/>
            <a:chExt cx="18684857" cy="20424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8619" y="8877200"/>
              <a:ext cx="18684857" cy="204242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2038" y="9661653"/>
            <a:ext cx="3912512" cy="3844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9712" y="5212018"/>
            <a:ext cx="1946025" cy="3879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8283" y="5738125"/>
            <a:ext cx="510254" cy="2846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8283" y="6167605"/>
            <a:ext cx="444674" cy="2846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56524" y="5738125"/>
            <a:ext cx="4261274" cy="3061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56344" y="6167605"/>
            <a:ext cx="1949331" cy="10493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46077" y="6167605"/>
            <a:ext cx="1359245" cy="10324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95021" y="5700494"/>
            <a:ext cx="2694802" cy="4734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00735" y="6307904"/>
            <a:ext cx="2010482" cy="3946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90637" y="2094766"/>
            <a:ext cx="1945352" cy="448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52338" y="1732334"/>
            <a:ext cx="355570" cy="306679"/>
            <a:chOff x="8752338" y="1732334"/>
            <a:chExt cx="355570" cy="3066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52338" y="1732334"/>
              <a:ext cx="355570" cy="3066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89195" y="4377551"/>
            <a:ext cx="19535227" cy="608720"/>
            <a:chOff x="-589195" y="4377551"/>
            <a:chExt cx="19535227" cy="6087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589195" y="4377551"/>
              <a:ext cx="19535227" cy="6087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92937" y="7507302"/>
            <a:ext cx="18774792" cy="540894"/>
            <a:chOff x="-192937" y="7507302"/>
            <a:chExt cx="18774792" cy="5408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92937" y="7507302"/>
              <a:ext cx="18774792" cy="5408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2022-10-18T20:32:50Z</dcterms:created>
  <dcterms:modified xsi:type="dcterms:W3CDTF">2022-10-18T20:32:50Z</dcterms:modified>
</cp:coreProperties>
</file>